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5" r:id="rId7"/>
    <p:sldId id="263" r:id="rId8"/>
    <p:sldId id="264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BB2F59-A2E7-48DB-A426-ADF212ED7629}">
          <p14:sldIdLst>
            <p14:sldId id="258"/>
            <p14:sldId id="259"/>
            <p14:sldId id="260"/>
            <p14:sldId id="261"/>
            <p14:sldId id="262"/>
            <p14:sldId id="265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5343351"/>
            <a:ext cx="903649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9792" y="51940"/>
            <a:ext cx="6264696" cy="164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9792" y="51940"/>
            <a:ext cx="6264696" cy="164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9792" y="51940"/>
            <a:ext cx="6264696" cy="164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6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1940"/>
            <a:ext cx="6264696" cy="164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8496944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51940"/>
            <a:ext cx="698477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Отгадайте загадки!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.ytimg.com/vi/Te2CKnJryHc/maxresdefault.jpg?sqp=-oaymwEmCIAKENAF8quKqQMa8AEB-AH-CYAC0AWKAgwIABABGBEgXShyMA8=&amp;amp;rs=AOn4CLA_OsgNXEqUSarPER1JhCp8d3LzX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551" y="2996952"/>
            <a:ext cx="473652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7.pngwing.com/pngs/142/756/png-transparent-fish-aquarium-fish-animals-aquarium-ani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975137" cy="32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Меченосец</a:t>
            </a:r>
            <a:endParaRPr lang="ru-RU" dirty="0"/>
          </a:p>
        </p:txBody>
      </p:sp>
      <p:pic>
        <p:nvPicPr>
          <p:cNvPr id="2050" name="Picture 2" descr="https://pet7.ru/wp-content/uploads/2020/04/8-beremennaya-samka-mechenosca-2048x1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4355976" cy="29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ybatskii.ru/wp-content/uploads/2023/04/ryba-mechenosets-krasivaya-ryb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15359"/>
            <a:ext cx="4775202" cy="33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рыбка</a:t>
            </a:r>
            <a:endParaRPr lang="ru-RU" dirty="0"/>
          </a:p>
        </p:txBody>
      </p:sp>
      <p:pic>
        <p:nvPicPr>
          <p:cNvPr id="3074" name="Picture 2" descr="https://akvariumistica.ru/wp-content/uploads/8/3/8/8389c366cc6f537633a5c578a1d0838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422"/>
            <a:ext cx="4876230" cy="46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kvariumistica.ru/wp-content/uploads/3/d/7/3d7df596d0ac83fc08f4f5f0ab3d49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30" y="2110422"/>
            <a:ext cx="4267770" cy="47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Рыба-ёж</a:t>
            </a:r>
            <a:endParaRPr lang="ru-RU" dirty="0"/>
          </a:p>
        </p:txBody>
      </p:sp>
      <p:pic>
        <p:nvPicPr>
          <p:cNvPr id="4098" name="Picture 2" descr="https://novikovnn.ru/wp-content/uploads/b/7/a/b7a0d3653b6f9a1c45b9abf78c5453b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715"/>
            <a:ext cx="4680520" cy="40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ovikovnn.ru/wp-content/uploads/6/6/8/668dd830f046eee59b22c0c98666492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22495"/>
          <a:stretch/>
        </p:blipFill>
        <p:spPr bwMode="auto">
          <a:xfrm>
            <a:off x="4606417" y="2817715"/>
            <a:ext cx="4537583" cy="40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Рыба-пила</a:t>
            </a:r>
            <a:endParaRPr lang="ru-RU" dirty="0"/>
          </a:p>
        </p:txBody>
      </p:sp>
      <p:pic>
        <p:nvPicPr>
          <p:cNvPr id="5122" name="Picture 2" descr="https://img.razrisyika.ru/kart/121/482018-ryba-pil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408712" cy="450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2693" y="5157192"/>
            <a:ext cx="9036496" cy="1470025"/>
          </a:xfrm>
        </p:spPr>
        <p:txBody>
          <a:bodyPr>
            <a:normAutofit/>
          </a:bodyPr>
          <a:lstStyle/>
          <a:p>
            <a:r>
              <a:rPr lang="ru-RU" sz="7200" dirty="0">
                <a:effectLst/>
                <a:latin typeface="Bookman Old Style" panose="02050604050505020204" pitchFamily="18" charset="0"/>
              </a:rPr>
              <a:t>Подводный мир</a:t>
            </a:r>
            <a:endParaRPr lang="ru-RU" sz="7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apik.pro/uploads/posts/2023-01/1674442061_papik-pro-p-skhematicheskii-risunok-rib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457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31640" y="3212976"/>
            <a:ext cx="2088232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1259140">
            <a:off x="937568" y="33346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Рот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47664" y="2771476"/>
            <a:ext cx="1453962" cy="42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567384" y="3095254"/>
            <a:ext cx="1008112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5988" y="45029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Жабры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15988" y="24007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4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https://gas-kvas.com/uploads/posts/2023-01/1673480816_gas-kvas-com-p-detskii-risunok-ribka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306167"/>
            <a:ext cx="5234608" cy="45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tatic.vecteezy.com/system/resources/previews/000/520/891/original/a-colorful-round-fish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100000" l="0" r="99963">
                        <a14:foregroundMark x1="14841" y1="48915" x2="19303" y2="50567"/>
                        <a14:foregroundMark x1="19561" y1="45587" x2="14602" y2="60528"/>
                        <a14:foregroundMark x1="19063" y1="49581" x2="19063" y2="6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40" y="-395241"/>
            <a:ext cx="3612534" cy="27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gas-kvas.com/uploads/posts/2023-02/1676743213_gas-kvas-com-p-ribka-dlya-detskogo-sada-risunok-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14" y="-2450"/>
            <a:ext cx="2869332" cy="2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gas-kvas.com/uploads/posts/2023-03/1677905237_gas-kvas-com-p-riba-risunok-detskii-prostoi-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6300"/>
            <a:ext cx="7013771" cy="39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8b53929c34e5d57322061ae82b418c2a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Calibri</vt:lpstr>
      <vt:lpstr>Тема Office</vt:lpstr>
      <vt:lpstr>Отгадайте загадки!</vt:lpstr>
      <vt:lpstr>Меченосец</vt:lpstr>
      <vt:lpstr>Золотая рыбка</vt:lpstr>
      <vt:lpstr>Рыба-ёж</vt:lpstr>
      <vt:lpstr>Рыба-пила</vt:lpstr>
      <vt:lpstr>Подводный мир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Океан</dc:title>
  <dc:creator>obstinate</dc:creator>
  <dc:description>Шаблон презентации с сайта https://presentation-creation.ru/</dc:description>
  <cp:lastModifiedBy>user</cp:lastModifiedBy>
  <cp:revision>253</cp:revision>
  <dcterms:created xsi:type="dcterms:W3CDTF">2018-02-25T09:09:03Z</dcterms:created>
  <dcterms:modified xsi:type="dcterms:W3CDTF">2024-01-30T05:37:05Z</dcterms:modified>
</cp:coreProperties>
</file>